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16"/>
  </p:handoutMasterIdLst>
  <p:sldIdLst>
    <p:sldId id="256" r:id="rId3"/>
    <p:sldId id="269" r:id="rId4"/>
    <p:sldId id="292" r:id="rId6"/>
    <p:sldId id="293" r:id="rId7"/>
    <p:sldId id="294" r:id="rId8"/>
    <p:sldId id="296" r:id="rId9"/>
    <p:sldId id="297" r:id="rId10"/>
    <p:sldId id="309" r:id="rId11"/>
    <p:sldId id="304" r:id="rId12"/>
    <p:sldId id="298" r:id="rId13"/>
    <p:sldId id="303" r:id="rId14"/>
    <p:sldId id="291" r:id="rId15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A2AD"/>
    <a:srgbClr val="E2AA58"/>
    <a:srgbClr val="FFFFFF"/>
    <a:srgbClr val="BFBFBF"/>
    <a:srgbClr val="E3AB57"/>
    <a:srgbClr val="E0A85B"/>
    <a:srgbClr val="94710B"/>
    <a:srgbClr val="0C6A95"/>
    <a:srgbClr val="F1F9FD"/>
    <a:srgbClr val="FEF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801" autoAdjust="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3C1E3-C0C9-4F12-B0C4-44B438B970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EF6CB-C546-4187-BE31-BF476F3C6C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49D84-02FA-4AF2-9E73-10E1C1517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D418A-4FF6-4BFE-8D84-30B187B895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D418A-4FF6-4BFE-8D84-30B187B895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D418A-4FF6-4BFE-8D84-30B187B895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D418A-4FF6-4BFE-8D84-30B187B895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D418A-4FF6-4BFE-8D84-30B187B895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D418A-4FF6-4BFE-8D84-30B187B895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D418A-4FF6-4BFE-8D84-30B187B895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D418A-4FF6-4BFE-8D84-30B187B895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D418A-4FF6-4BFE-8D84-30B187B895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D418A-4FF6-4BFE-8D84-30B187B895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D418A-4FF6-4BFE-8D84-30B187B895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C1A10-5DF9-43EE-B8C3-DBBB75980BE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D27E4-A287-4252-8D35-DA163365370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53D-CB0C-4011-9433-8B05F8DE692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5E1E-BDFB-4DB2-B069-79C8318840B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F1617-8361-4048-8727-0640674FD1F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4303-CCEB-453A-95B0-E345064A618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CB87-2300-4585-9D34-376E4D1F221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339C-8EE6-44A1-875D-4A4674814C6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B1D6-3398-4664-B99B-FBEFA11DF53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23218" y="6447889"/>
            <a:ext cx="2743200" cy="365125"/>
          </a:xfrm>
        </p:spPr>
        <p:txBody>
          <a:bodyPr/>
          <a:lstStyle>
            <a:lvl1pPr>
              <a:defRPr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1FF7-8344-445E-8139-1D1CE46B1D1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FBD0E-E137-4AFB-9066-00C16BCF7DC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857D8-1E1C-4825-A622-EEA17A597A7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76558" y="64097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image" Target="../media/image14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558155" y="1585484"/>
            <a:ext cx="667846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6000" b="1" dirty="0">
                <a:solidFill>
                  <a:srgbClr val="39A2A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摄像头智能车 </a:t>
            </a:r>
            <a:endParaRPr lang="en-US" altLang="zh-CN" sz="6000" b="1" dirty="0">
              <a:solidFill>
                <a:srgbClr val="39A2A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6000" b="1" dirty="0">
                <a:solidFill>
                  <a:srgbClr val="39A2A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组装流程</a:t>
            </a:r>
            <a:endParaRPr lang="zh-CN" altLang="en-US" sz="6000" b="1" dirty="0">
              <a:solidFill>
                <a:srgbClr val="39A2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171460" y="1431337"/>
            <a:ext cx="755652" cy="741999"/>
            <a:chOff x="3433840" y="1149561"/>
            <a:chExt cx="755652" cy="741999"/>
          </a:xfrm>
        </p:grpSpPr>
        <p:grpSp>
          <p:nvGrpSpPr>
            <p:cNvPr id="47" name="组合 46"/>
            <p:cNvGrpSpPr/>
            <p:nvPr/>
          </p:nvGrpSpPr>
          <p:grpSpPr>
            <a:xfrm rot="10800000">
              <a:off x="3510915" y="1226635"/>
              <a:ext cx="509190" cy="508006"/>
              <a:chOff x="4029075" y="3591004"/>
              <a:chExt cx="509190" cy="508006"/>
            </a:xfrm>
          </p:grpSpPr>
          <p:cxnSp>
            <p:nvCxnSpPr>
              <p:cNvPr id="44" name="íŝľîḋe"/>
              <p:cNvCxnSpPr/>
              <p:nvPr/>
            </p:nvCxnSpPr>
            <p:spPr>
              <a:xfrm flipH="1">
                <a:off x="4029075" y="4099010"/>
                <a:ext cx="295672" cy="0"/>
              </a:xfrm>
              <a:prstGeom prst="line">
                <a:avLst/>
              </a:prstGeom>
              <a:noFill/>
              <a:ln w="38100" cap="flat">
                <a:solidFill>
                  <a:srgbClr val="E3AB57"/>
                </a:solidFill>
                <a:prstDash val="solid"/>
                <a:beve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íŝľîḋe"/>
              <p:cNvCxnSpPr>
                <a:stCxn id="46" idx="0"/>
              </p:cNvCxnSpPr>
              <p:nvPr/>
            </p:nvCxnSpPr>
            <p:spPr>
              <a:xfrm flipV="1">
                <a:off x="4538265" y="3591004"/>
                <a:ext cx="0" cy="259668"/>
              </a:xfrm>
              <a:prstGeom prst="line">
                <a:avLst/>
              </a:prstGeom>
              <a:noFill/>
              <a:ln w="38100" cap="flat">
                <a:solidFill>
                  <a:srgbClr val="E3AB57"/>
                </a:solidFill>
                <a:prstDash val="solid"/>
                <a:beve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6" name="弧形 45"/>
              <p:cNvSpPr/>
              <p:nvPr/>
            </p:nvSpPr>
            <p:spPr>
              <a:xfrm rot="5400000">
                <a:off x="4074028" y="3634773"/>
                <a:ext cx="496675" cy="431798"/>
              </a:xfrm>
              <a:prstGeom prst="arc">
                <a:avLst/>
              </a:prstGeom>
              <a:ln w="38100">
                <a:solidFill>
                  <a:srgbClr val="E3AB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4035345" y="1149561"/>
              <a:ext cx="154147" cy="154147"/>
            </a:xfrm>
            <a:prstGeom prst="ellipse">
              <a:avLst/>
            </a:prstGeom>
            <a:noFill/>
            <a:ln w="38100">
              <a:solidFill>
                <a:srgbClr val="E3A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433840" y="1737413"/>
              <a:ext cx="154147" cy="154147"/>
            </a:xfrm>
            <a:prstGeom prst="ellipse">
              <a:avLst/>
            </a:prstGeom>
            <a:noFill/>
            <a:ln w="38100">
              <a:solidFill>
                <a:srgbClr val="E3A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10800000">
            <a:off x="8775741" y="3057937"/>
            <a:ext cx="755652" cy="741999"/>
            <a:chOff x="3433840" y="1149561"/>
            <a:chExt cx="755652" cy="741999"/>
          </a:xfrm>
        </p:grpSpPr>
        <p:grpSp>
          <p:nvGrpSpPr>
            <p:cNvPr id="52" name="组合 51"/>
            <p:cNvGrpSpPr/>
            <p:nvPr/>
          </p:nvGrpSpPr>
          <p:grpSpPr>
            <a:xfrm rot="10800000">
              <a:off x="3510915" y="1226635"/>
              <a:ext cx="509190" cy="508006"/>
              <a:chOff x="4029075" y="3591004"/>
              <a:chExt cx="509190" cy="508006"/>
            </a:xfrm>
          </p:grpSpPr>
          <p:cxnSp>
            <p:nvCxnSpPr>
              <p:cNvPr id="55" name="íŝľîḋe"/>
              <p:cNvCxnSpPr/>
              <p:nvPr/>
            </p:nvCxnSpPr>
            <p:spPr>
              <a:xfrm flipH="1">
                <a:off x="4029075" y="4099010"/>
                <a:ext cx="295672" cy="0"/>
              </a:xfrm>
              <a:prstGeom prst="line">
                <a:avLst/>
              </a:prstGeom>
              <a:noFill/>
              <a:ln w="38100" cap="flat">
                <a:solidFill>
                  <a:srgbClr val="E3AB57"/>
                </a:solidFill>
                <a:prstDash val="solid"/>
                <a:beve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íŝľîḋe"/>
              <p:cNvCxnSpPr>
                <a:stCxn id="57" idx="0"/>
              </p:cNvCxnSpPr>
              <p:nvPr/>
            </p:nvCxnSpPr>
            <p:spPr>
              <a:xfrm flipV="1">
                <a:off x="4538265" y="3591004"/>
                <a:ext cx="0" cy="259668"/>
              </a:xfrm>
              <a:prstGeom prst="line">
                <a:avLst/>
              </a:prstGeom>
              <a:noFill/>
              <a:ln w="38100" cap="flat">
                <a:solidFill>
                  <a:srgbClr val="E3AB57"/>
                </a:solidFill>
                <a:prstDash val="solid"/>
                <a:beve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7" name="弧形 56"/>
              <p:cNvSpPr/>
              <p:nvPr/>
            </p:nvSpPr>
            <p:spPr>
              <a:xfrm rot="5400000">
                <a:off x="4074028" y="3634773"/>
                <a:ext cx="496675" cy="431798"/>
              </a:xfrm>
              <a:prstGeom prst="arc">
                <a:avLst/>
              </a:prstGeom>
              <a:ln w="38100">
                <a:solidFill>
                  <a:srgbClr val="E3AB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/>
            <p:cNvSpPr/>
            <p:nvPr/>
          </p:nvSpPr>
          <p:spPr>
            <a:xfrm>
              <a:off x="4035345" y="1149561"/>
              <a:ext cx="154147" cy="154147"/>
            </a:xfrm>
            <a:prstGeom prst="ellipse">
              <a:avLst/>
            </a:prstGeom>
            <a:noFill/>
            <a:ln w="38100">
              <a:solidFill>
                <a:srgbClr val="E3A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433840" y="1737413"/>
              <a:ext cx="154147" cy="154147"/>
            </a:xfrm>
            <a:prstGeom prst="ellipse">
              <a:avLst/>
            </a:prstGeom>
            <a:noFill/>
            <a:ln w="38100">
              <a:solidFill>
                <a:srgbClr val="E3A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3928842" y="5308035"/>
            <a:ext cx="4334315" cy="6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期：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2022-12-6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/>
          <p:cNvSpPr txBox="1"/>
          <p:nvPr/>
        </p:nvSpPr>
        <p:spPr>
          <a:xfrm>
            <a:off x="1321435" y="142875"/>
            <a:ext cx="934847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9.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安装</a:t>
            </a:r>
            <a:r>
              <a:rPr lang="zh-CN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摄像头支架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（底板正面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）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8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17012" y="6499274"/>
            <a:ext cx="2743200" cy="365125"/>
          </a:xfrm>
        </p:spPr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154527" y="5348577"/>
            <a:ext cx="18719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.1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插入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8mm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碳素杆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13167" y="5348577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.2 </a:t>
            </a:r>
            <a:r>
              <a:rPr 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如图安装摄像头支架</a:t>
            </a:r>
            <a:endParaRPr 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15.插入8mm碳素杆"/>
          <p:cNvPicPr>
            <a:picLocks noChangeAspect="1"/>
          </p:cNvPicPr>
          <p:nvPr/>
        </p:nvPicPr>
        <p:blipFill>
          <a:blip r:embed="rId2"/>
          <a:srcRect l="13313" b="8399"/>
          <a:stretch>
            <a:fillRect/>
          </a:stretch>
        </p:blipFill>
        <p:spPr>
          <a:xfrm>
            <a:off x="262890" y="1427480"/>
            <a:ext cx="4159250" cy="3869690"/>
          </a:xfrm>
          <a:prstGeom prst="rect">
            <a:avLst/>
          </a:prstGeom>
        </p:spPr>
      </p:pic>
      <p:pic>
        <p:nvPicPr>
          <p:cNvPr id="4" name="图片 3" descr="16.安装摄像头支架"/>
          <p:cNvPicPr>
            <a:picLocks noChangeAspect="1"/>
          </p:cNvPicPr>
          <p:nvPr/>
        </p:nvPicPr>
        <p:blipFill>
          <a:blip r:embed="rId3"/>
          <a:srcRect l="19744" t="29660" r="37067" b="-1132"/>
          <a:stretch>
            <a:fillRect/>
          </a:stretch>
        </p:blipFill>
        <p:spPr>
          <a:xfrm>
            <a:off x="5527040" y="1684655"/>
            <a:ext cx="2289175" cy="3488690"/>
          </a:xfrm>
          <a:prstGeom prst="rect">
            <a:avLst/>
          </a:prstGeom>
        </p:spPr>
      </p:pic>
      <p:pic>
        <p:nvPicPr>
          <p:cNvPr id="5" name="图片 4" descr="17.固定好摄像头模块"/>
          <p:cNvPicPr>
            <a:picLocks noChangeAspect="1"/>
          </p:cNvPicPr>
          <p:nvPr/>
        </p:nvPicPr>
        <p:blipFill>
          <a:blip r:embed="rId4"/>
          <a:srcRect l="18891" t="18213" r="20194"/>
          <a:stretch>
            <a:fillRect/>
          </a:stretch>
        </p:blipFill>
        <p:spPr>
          <a:xfrm>
            <a:off x="8921115" y="1939925"/>
            <a:ext cx="2726055" cy="2978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885777" y="5348577"/>
            <a:ext cx="1605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.3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固定摄像头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/>
          <p:cNvSpPr txBox="1"/>
          <p:nvPr/>
        </p:nvSpPr>
        <p:spPr>
          <a:xfrm>
            <a:off x="1321435" y="142875"/>
            <a:ext cx="93484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10. </a:t>
            </a:r>
            <a:r>
              <a:rPr 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车体总装图</a:t>
            </a:r>
            <a:endParaRPr 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8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17012" y="6499274"/>
            <a:ext cx="2743200" cy="365125"/>
          </a:xfrm>
        </p:spPr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19.完成安装底视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005205"/>
            <a:ext cx="5234000" cy="5400000"/>
          </a:xfrm>
          <a:prstGeom prst="rect">
            <a:avLst/>
          </a:prstGeom>
        </p:spPr>
      </p:pic>
      <p:pic>
        <p:nvPicPr>
          <p:cNvPr id="5" name="图片 4" descr="18.完成安装俯视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5" y="1099185"/>
            <a:ext cx="5153000" cy="540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.完整小车模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513715"/>
            <a:ext cx="5913755" cy="5830570"/>
          </a:xfrm>
          <a:prstGeom prst="rect">
            <a:avLst/>
          </a:prstGeom>
        </p:spPr>
      </p:pic>
      <p:sp>
        <p:nvSpPr>
          <p:cNvPr id="18" name="文本框 17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/>
          <p:cNvSpPr txBox="1"/>
          <p:nvPr/>
        </p:nvSpPr>
        <p:spPr>
          <a:xfrm>
            <a:off x="5337686" y="2599283"/>
            <a:ext cx="6460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latin typeface="Arial Black" panose="020B0A040201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6600" b="1" dirty="0">
                <a:solidFill>
                  <a:srgbClr val="39A2AD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</a:t>
            </a:r>
            <a:r>
              <a:rPr lang="en-US" altLang="zh-CN" sz="6600" b="1" dirty="0">
                <a:solidFill>
                  <a:srgbClr val="E2AA58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H</a:t>
            </a:r>
            <a:r>
              <a:rPr lang="en-US" altLang="zh-CN" sz="6600" b="1" dirty="0">
                <a:solidFill>
                  <a:srgbClr val="39A2AD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AN</a:t>
            </a:r>
            <a:r>
              <a:rPr lang="en-US" altLang="zh-CN" sz="6600" b="1" dirty="0">
                <a:solidFill>
                  <a:srgbClr val="E2AA58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K</a:t>
            </a:r>
            <a:r>
              <a:rPr lang="en-US" altLang="zh-CN" sz="6600" b="1" dirty="0">
                <a:solidFill>
                  <a:srgbClr val="39A2AD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S</a:t>
            </a:r>
            <a:r>
              <a:rPr lang="en-US" altLang="zh-CN" sz="6600" b="1" dirty="0">
                <a:latin typeface="Arial Black" panose="020B0A04020102020204" pitchFamily="34" charset="0"/>
                <a:cs typeface="Calibri" panose="020F0502020204030204" pitchFamily="34" charset="0"/>
              </a:rPr>
              <a:t> </a:t>
            </a:r>
            <a:endParaRPr lang="en-US" altLang="zh-CN" sz="6600" b="1" dirty="0"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/>
          <p:cNvSpPr txBox="1"/>
          <p:nvPr/>
        </p:nvSpPr>
        <p:spPr>
          <a:xfrm>
            <a:off x="1321435" y="142875"/>
            <a:ext cx="692340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1. </a:t>
            </a:r>
            <a:r>
              <a:rPr lang="zh-CN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安装电机固定板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8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17012" y="6499274"/>
            <a:ext cx="2743200" cy="365125"/>
          </a:xfrm>
        </p:spPr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452467" y="6008977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1.1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底板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64092" y="6009612"/>
            <a:ext cx="3383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1.2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在四个小矩形孔中插入电机固定板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1.安装电机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808990"/>
            <a:ext cx="3333750" cy="5200015"/>
          </a:xfrm>
          <a:prstGeom prst="rect">
            <a:avLst/>
          </a:prstGeom>
        </p:spPr>
      </p:pic>
      <p:pic>
        <p:nvPicPr>
          <p:cNvPr id="5" name="图片 4" descr="2安装电机固定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1053465"/>
            <a:ext cx="5566410" cy="47523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/>
          <p:cNvSpPr txBox="1"/>
          <p:nvPr/>
        </p:nvSpPr>
        <p:spPr>
          <a:xfrm>
            <a:off x="1321435" y="142875"/>
            <a:ext cx="692340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2.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安装电机</a:t>
            </a:r>
            <a:r>
              <a:rPr lang="zh-CN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（底板背面）</a:t>
            </a:r>
            <a:endParaRPr lang="zh-CN" altLang="en-US" sz="4000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8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17012" y="6499274"/>
            <a:ext cx="2743200" cy="365125"/>
          </a:xfrm>
        </p:spPr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919311" y="6007951"/>
            <a:ext cx="2494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2.1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电机安放在固定板中间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0606" y="6007951"/>
            <a:ext cx="3383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2.2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分别用两颗长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螺丝和螺母固定电机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3.电机安放在中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" y="1198880"/>
            <a:ext cx="4073525" cy="4459605"/>
          </a:xfrm>
          <a:prstGeom prst="rect">
            <a:avLst/>
          </a:prstGeom>
        </p:spPr>
      </p:pic>
      <p:pic>
        <p:nvPicPr>
          <p:cNvPr id="6" name="图片 5" descr="4.用螺丝固定"/>
          <p:cNvPicPr>
            <a:picLocks noChangeAspect="1"/>
          </p:cNvPicPr>
          <p:nvPr/>
        </p:nvPicPr>
        <p:blipFill>
          <a:blip r:embed="rId3"/>
          <a:srcRect t="52125" r="3723" b="16091"/>
          <a:stretch>
            <a:fillRect/>
          </a:stretch>
        </p:blipFill>
        <p:spPr>
          <a:xfrm>
            <a:off x="5798820" y="2600325"/>
            <a:ext cx="6187440" cy="19081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/>
          <p:cNvSpPr txBox="1"/>
          <p:nvPr/>
        </p:nvSpPr>
        <p:spPr>
          <a:xfrm>
            <a:off x="1321435" y="142875"/>
            <a:ext cx="93484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3.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安装轮胎和电池盒（底板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背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面）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8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17012" y="6499274"/>
            <a:ext cx="2743200" cy="365125"/>
          </a:xfrm>
        </p:spPr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306292" y="5348577"/>
            <a:ext cx="3738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3.1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安装电池盒（电池盒连接到主板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DC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口）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87077" y="5348577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3.2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轮胎插入电机轴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5.安装电池盒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1165860"/>
            <a:ext cx="4792345" cy="3944620"/>
          </a:xfrm>
          <a:prstGeom prst="rect">
            <a:avLst/>
          </a:prstGeom>
        </p:spPr>
      </p:pic>
      <p:pic>
        <p:nvPicPr>
          <p:cNvPr id="5" name="图片 4" descr="6.轮胎插入电机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965200"/>
            <a:ext cx="4410075" cy="43453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/>
          <p:cNvSpPr txBox="1"/>
          <p:nvPr/>
        </p:nvSpPr>
        <p:spPr>
          <a:xfrm>
            <a:off x="1321435" y="142875"/>
            <a:ext cx="93484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4.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安装万向轮（底板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背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面）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8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17012" y="6499274"/>
            <a:ext cx="2743200" cy="365125"/>
          </a:xfrm>
        </p:spPr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72892" y="5348577"/>
            <a:ext cx="4983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4.1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在车头位置安装尼龙柱（每个安装孔使用一颗长螺柱）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87077" y="5348577"/>
            <a:ext cx="2138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4.2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用螺丝固定万向轮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7.安装车头位置尼龙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21130" y="1238250"/>
            <a:ext cx="3686175" cy="4104640"/>
          </a:xfrm>
          <a:prstGeom prst="rect">
            <a:avLst/>
          </a:prstGeom>
        </p:spPr>
      </p:pic>
      <p:pic>
        <p:nvPicPr>
          <p:cNvPr id="6" name="图片 5" descr="8.用螺丝固定万向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879475"/>
            <a:ext cx="39751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/>
          <p:cNvSpPr txBox="1"/>
          <p:nvPr/>
        </p:nvSpPr>
        <p:spPr>
          <a:xfrm>
            <a:off x="1321435" y="142875"/>
            <a:ext cx="93484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5.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安装</a:t>
            </a:r>
            <a:r>
              <a:rPr lang="zh-CN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电机驱动板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（底板正面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）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8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17012" y="6499274"/>
            <a:ext cx="2743200" cy="365125"/>
          </a:xfrm>
        </p:spPr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503142" y="5348577"/>
            <a:ext cx="3561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.1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如图，在对应位置安装一颗长尼龙柱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41792" y="5348577"/>
            <a:ext cx="5516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.2 </a:t>
            </a:r>
            <a:r>
              <a:rPr 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安装电机驱动板，并在四个尼龙柱上再叠放一层四颗长尼龙柱</a:t>
            </a:r>
            <a:endParaRPr 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9.安装电机驱动板固定尼龙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930275"/>
            <a:ext cx="4737100" cy="4243705"/>
          </a:xfrm>
          <a:prstGeom prst="rect">
            <a:avLst/>
          </a:prstGeom>
        </p:spPr>
      </p:pic>
      <p:pic>
        <p:nvPicPr>
          <p:cNvPr id="6" name="图片 5" descr="10.安装电机驱动板，再安装四个尼龙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365" y="1294765"/>
            <a:ext cx="3939540" cy="38792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/>
          <p:cNvSpPr txBox="1"/>
          <p:nvPr/>
        </p:nvSpPr>
        <p:spPr>
          <a:xfrm>
            <a:off x="1321435" y="142875"/>
            <a:ext cx="93484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6.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安装</a:t>
            </a:r>
            <a:r>
              <a:rPr lang="zh-CN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主板和转接板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（底板正面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）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8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17012" y="6499274"/>
            <a:ext cx="2743200" cy="365125"/>
          </a:xfrm>
        </p:spPr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157702" y="5349212"/>
            <a:ext cx="47167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6.1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如图将主板放在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5.2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中四个尼龙柱上，并用螺丝固定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42322" y="5349212"/>
            <a:ext cx="3027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.2 </a:t>
            </a:r>
            <a:r>
              <a:rPr 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插入转接板（注意排母方向）</a:t>
            </a:r>
            <a:endParaRPr 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11.主板安装在四个尼龙柱上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85" y="988695"/>
            <a:ext cx="4173220" cy="4282440"/>
          </a:xfrm>
          <a:prstGeom prst="rect">
            <a:avLst/>
          </a:prstGeom>
        </p:spPr>
      </p:pic>
      <p:pic>
        <p:nvPicPr>
          <p:cNvPr id="5" name="图片 4" descr="12.转接板插在主板上"/>
          <p:cNvPicPr>
            <a:picLocks noChangeAspect="1"/>
          </p:cNvPicPr>
          <p:nvPr/>
        </p:nvPicPr>
        <p:blipFill>
          <a:blip r:embed="rId3"/>
          <a:srcRect l="-577" t="6892" r="20165" b="5867"/>
          <a:stretch>
            <a:fillRect/>
          </a:stretch>
        </p:blipFill>
        <p:spPr>
          <a:xfrm>
            <a:off x="7298055" y="1524635"/>
            <a:ext cx="3371850" cy="38246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17012" y="6499274"/>
            <a:ext cx="2743200" cy="365125"/>
          </a:xfrm>
        </p:spPr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/>
          <p:cNvSpPr txBox="1"/>
          <p:nvPr/>
        </p:nvSpPr>
        <p:spPr>
          <a:xfrm>
            <a:off x="1321435" y="142875"/>
            <a:ext cx="9348470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7.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安装</a:t>
            </a:r>
            <a:r>
              <a:rPr lang="zh-CN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干簧管板</a:t>
            </a:r>
            <a:r>
              <a:rPr lang="zh-CN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（底板背面）</a:t>
            </a:r>
            <a:endParaRPr lang="en-US" altLang="zh-CN" sz="4000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4622" y="5348577"/>
            <a:ext cx="3561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.1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如图安装长尼龙柱，每个安装孔两颗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 descr="干簧管螺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65" y="1257935"/>
            <a:ext cx="3775710" cy="39395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/>
          <p:cNvSpPr txBox="1"/>
          <p:nvPr/>
        </p:nvSpPr>
        <p:spPr>
          <a:xfrm>
            <a:off x="1321435" y="142875"/>
            <a:ext cx="93484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8.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安装</a:t>
            </a:r>
            <a:r>
              <a:rPr lang="zh-CN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摄像头支架底座（底板正面）</a:t>
            </a:r>
            <a:endParaRPr lang="en-US" altLang="zh-CN" sz="4000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8" name="e7d195523061f1c0" descr="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CC3FF818926CDBA5F70280894B4D2F475980B3FE873262C5FCA8AE562DF2B3CEC3959AA3DA2C1C766367DC0434D2BDE0EF1D5EAA8DD4C4ACFB89FE28B5E88BA4</a:t>
            </a:r>
            <a:endParaRPr lang="zh-CN" altLang="en-US" sz="1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17012" y="6499274"/>
            <a:ext cx="2743200" cy="365125"/>
          </a:xfrm>
        </p:spPr>
        <p:txBody>
          <a:bodyPr/>
          <a:lstStyle/>
          <a:p>
            <a:fld id="{8B0CAC09-C038-4602-826F-8FC4111C9F2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592042" y="5348577"/>
            <a:ext cx="2494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.1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如图安装八根长尼龙柱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89922" y="5348577"/>
            <a:ext cx="284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.2 </a:t>
            </a:r>
            <a:r>
              <a:rPr 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放入支架底座并用螺母固定</a:t>
            </a:r>
            <a:endParaRPr 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13.如图位置固定8个尼龙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" y="1061720"/>
            <a:ext cx="4894580" cy="4137025"/>
          </a:xfrm>
          <a:prstGeom prst="rect">
            <a:avLst/>
          </a:prstGeom>
        </p:spPr>
      </p:pic>
      <p:pic>
        <p:nvPicPr>
          <p:cNvPr id="6" name="图片 5" descr="14.固定摄像头底座，拧上螺丝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15" y="1315720"/>
            <a:ext cx="4330700" cy="40328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#566870;#566866;"/>
</p:tagLst>
</file>

<file path=ppt/tags/tag10.xml><?xml version="1.0" encoding="utf-8"?>
<p:tagLst xmlns:p="http://schemas.openxmlformats.org/presentationml/2006/main">
  <p:tag name="ISLIDE.DIAGRAM" val="#566870;#566866;"/>
</p:tagLst>
</file>

<file path=ppt/tags/tag11.xml><?xml version="1.0" encoding="utf-8"?>
<p:tagLst xmlns:p="http://schemas.openxmlformats.org/presentationml/2006/main">
  <p:tag name="KSO_WPP_MARK_KEY" val="6df87005-cdb2-4cb3-8b10-2ed22ba969ce"/>
  <p:tag name="COMMONDATA" val="eyJoZGlkIjoiMGJhYjg5NmU1ZWM4ZmJkN2U5MzAwZGIwYjI3ZTk5ZTUifQ=="/>
</p:tagLst>
</file>

<file path=ppt/tags/tag2.xml><?xml version="1.0" encoding="utf-8"?>
<p:tagLst xmlns:p="http://schemas.openxmlformats.org/presentationml/2006/main">
  <p:tag name="ISLIDE.DIAGRAM" val="#566870;#566866;"/>
</p:tagLst>
</file>

<file path=ppt/tags/tag3.xml><?xml version="1.0" encoding="utf-8"?>
<p:tagLst xmlns:p="http://schemas.openxmlformats.org/presentationml/2006/main">
  <p:tag name="ISLIDE.DIAGRAM" val="#566870;#566866;"/>
</p:tagLst>
</file>

<file path=ppt/tags/tag4.xml><?xml version="1.0" encoding="utf-8"?>
<p:tagLst xmlns:p="http://schemas.openxmlformats.org/presentationml/2006/main">
  <p:tag name="ISLIDE.DIAGRAM" val="#566870;#566866;"/>
</p:tagLst>
</file>

<file path=ppt/tags/tag5.xml><?xml version="1.0" encoding="utf-8"?>
<p:tagLst xmlns:p="http://schemas.openxmlformats.org/presentationml/2006/main">
  <p:tag name="ISLIDE.DIAGRAM" val="#566870;#566866;"/>
</p:tagLst>
</file>

<file path=ppt/tags/tag6.xml><?xml version="1.0" encoding="utf-8"?>
<p:tagLst xmlns:p="http://schemas.openxmlformats.org/presentationml/2006/main">
  <p:tag name="ISLIDE.DIAGRAM" val="#566870;#566866;"/>
</p:tagLst>
</file>

<file path=ppt/tags/tag7.xml><?xml version="1.0" encoding="utf-8"?>
<p:tagLst xmlns:p="http://schemas.openxmlformats.org/presentationml/2006/main">
  <p:tag name="ISLIDE.DIAGRAM" val="#566870;#566866;"/>
</p:tagLst>
</file>

<file path=ppt/tags/tag8.xml><?xml version="1.0" encoding="utf-8"?>
<p:tagLst xmlns:p="http://schemas.openxmlformats.org/presentationml/2006/main">
  <p:tag name="ISLIDE.DIAGRAM" val="#566870;#566866;"/>
</p:tagLst>
</file>

<file path=ppt/tags/tag9.xml><?xml version="1.0" encoding="utf-8"?>
<p:tagLst xmlns:p="http://schemas.openxmlformats.org/presentationml/2006/main">
  <p:tag name="ISLIDE.DIAGRAM" val="#566870;#566866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08EC6"/>
      </a:accent1>
      <a:accent2>
        <a:srgbClr val="40B3C8"/>
      </a:accent2>
      <a:accent3>
        <a:srgbClr val="00BBEE"/>
      </a:accent3>
      <a:accent4>
        <a:srgbClr val="2FA660"/>
      </a:accent4>
      <a:accent5>
        <a:srgbClr val="EB8427"/>
      </a:accent5>
      <a:accent6>
        <a:srgbClr val="F2C84C"/>
      </a:accent6>
      <a:hlink>
        <a:srgbClr val="046EA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08EC6"/>
    </a:accent1>
    <a:accent2>
      <a:srgbClr val="40B3C8"/>
    </a:accent2>
    <a:accent3>
      <a:srgbClr val="00BBEE"/>
    </a:accent3>
    <a:accent4>
      <a:srgbClr val="2FA660"/>
    </a:accent4>
    <a:accent5>
      <a:srgbClr val="EB8427"/>
    </a:accent5>
    <a:accent6>
      <a:srgbClr val="F2C84C"/>
    </a:accent6>
    <a:hlink>
      <a:srgbClr val="046EA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3974</Words>
  <Application>WPS 演示</Application>
  <PresentationFormat>宽屏</PresentationFormat>
  <Paragraphs>112</Paragraphs>
  <Slides>12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Calibri</vt:lpstr>
      <vt:lpstr>Arial Black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lenovo</cp:lastModifiedBy>
  <cp:revision>129</cp:revision>
  <dcterms:created xsi:type="dcterms:W3CDTF">2021-03-25T06:43:00Z</dcterms:created>
  <dcterms:modified xsi:type="dcterms:W3CDTF">2023-02-15T03:09:26Z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B1EA0C5582E641069589A14E13F50AB8</vt:lpwstr>
  </property>
  <property fmtid="{D5CDD505-2E9C-101B-9397-08002B2CF9AE}" pid="3" name="KSOProductBuildVer">
    <vt:lpwstr>2052-11.1.0.13703</vt:lpwstr>
  </property>
</Properties>
</file>